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8014C-89CA-4695-94EB-62D551A16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AF079-DDD2-4B82-BBDB-C13B72AB9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5A1BE-BFE6-438B-BA7C-3C1564E87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C3-405B-4404-9761-B2027013FAA4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4790B-F852-4416-AA23-0C5C049E3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0C4CB-C1C3-4345-8EB8-1EAC0A1B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FE03-0C7F-4106-B3B1-CAAF28085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52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8B4E7-30A8-41B2-9748-DE38EA00D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818E0-F3C2-4AE3-99EA-A08AF3DB4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7C446-021F-4052-A32E-189928843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C3-405B-4404-9761-B2027013FAA4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F7054-CDFD-492B-874C-123ECFF7A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AA8A-AFD0-41DC-9FE4-83916782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FE03-0C7F-4106-B3B1-CAAF28085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08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41905F-642F-4385-8AB7-4E341089BB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1829C0-1E25-4939-8831-81F9EEC4C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4173F-EB53-46FF-A69D-3D750C83B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C3-405B-4404-9761-B2027013FAA4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6AB0B-A83A-434A-AB8E-4FB67511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A844E-7FF4-41EC-8F04-300C6A55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FE03-0C7F-4106-B3B1-CAAF28085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65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C328-4E57-4915-84CF-4F5E5CB5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346F3-D2CD-4434-BFDF-6E9925A48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A1147-817F-4828-A5DF-1508F63F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C3-405B-4404-9761-B2027013FAA4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48D58-0E51-412B-97C9-3F49AC87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9EE79-215D-4C48-82FD-3144A108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FE03-0C7F-4106-B3B1-CAAF28085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8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C11E-2777-47FB-A79F-42B0978D2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A61F1-534D-4CE1-867E-52556966E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D7C8A-E724-4850-9B70-4BCB355A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C3-405B-4404-9761-B2027013FAA4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783-5838-4915-994B-626D13ECE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7677F-B115-4839-ABE9-9F159163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FE03-0C7F-4106-B3B1-CAAF28085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5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B3211-1301-4FE6-AB0C-685779E8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C37B2-1870-4B18-A872-06FD72029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F268C-5B82-4A07-B92A-258693DD8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BD437-5BEE-482A-AD9F-C20892124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C3-405B-4404-9761-B2027013FAA4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941EA-1915-4FAE-9DBF-35229A5C6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29C4A-1102-4ACD-8B58-CC61232A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FE03-0C7F-4106-B3B1-CAAF28085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77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EB66F-BD7B-4BC4-B38A-DBFDCA5A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4D938-51FC-417F-8F13-2AF1D7DDF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F5B5C-22DB-437C-B3B3-8214B5CE0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99AB8-532E-4D66-9DD3-F35DFDE35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20F7A3-AE92-4D94-ADC5-D3D048A2AF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D0CA00-C01A-42F7-814C-EAB76B7B0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C3-405B-4404-9761-B2027013FAA4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351F29-C5C2-47E8-95CF-7E836A84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7F59-4C96-4E44-B7A7-BBEFAF6D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FE03-0C7F-4106-B3B1-CAAF28085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03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57CA-D02C-4496-98CF-43177F41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57525E-1C85-4DE8-A615-19D9AE78E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C3-405B-4404-9761-B2027013FAA4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8735A-4B30-4CD3-99A4-EA312C1BE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41227-8C0C-41B0-AE45-48B35422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FE03-0C7F-4106-B3B1-CAAF28085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58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BF53C2-68E9-40DB-AA8D-85AF564E4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C3-405B-4404-9761-B2027013FAA4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83541-5530-413C-8A26-0E04DF04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1B4B8-B33C-4622-A2AA-E7BC8FFA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FE03-0C7F-4106-B3B1-CAAF28085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81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2794D-576E-4C3F-8547-BA014B04C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EADD8-DEC3-49DE-BE4F-AD3879E7C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CEF48-3F1B-48AA-A1E6-30C0E0E74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0231E-8A93-40BE-B05D-05D5D41C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C3-405B-4404-9761-B2027013FAA4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FFF0A-CB9F-473C-9F71-6CD3810DE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F835D-0866-4BBB-871D-686B271C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FE03-0C7F-4106-B3B1-CAAF28085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02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A03FE-6D98-4FFC-A9F2-2D5E77D8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9E23E-D6B4-43D8-B17A-594895628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8EA5C-3C38-411B-8398-E40D331F0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B0FD7-C198-41F8-AD1A-872A92552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C3-405B-4404-9761-B2027013FAA4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FA55B-6AA7-47C0-8796-FE2FDCB3B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6F8CC-5C6D-4C74-B8FB-E0AA897D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FE03-0C7F-4106-B3B1-CAAF28085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11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7FFA4E-FD61-4F8C-A287-C1F2C7209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F7782-E079-43AD-A77A-E85994550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C42C6-7C41-4DE9-8DA8-9F09F25FB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9E8C3-405B-4404-9761-B2027013FAA4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227CD-AADF-4147-AD86-79CA8FBA4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32DA3-5B0C-42AC-BFB7-1581A232C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BFE03-0C7F-4106-B3B1-CAAF28085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35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id.org/education/get-me-2-the-top-uk/competition-entry-for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351213-90D9-4BEF-A370-E145DFBACD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" y="1799352"/>
            <a:ext cx="1524318" cy="20272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A84321-D946-45B6-A8D1-5EDE1CE0906E}"/>
              </a:ext>
            </a:extLst>
          </p:cNvPr>
          <p:cNvCxnSpPr/>
          <p:nvPr/>
        </p:nvCxnSpPr>
        <p:spPr>
          <a:xfrm flipV="1">
            <a:off x="3309937" y="3817119"/>
            <a:ext cx="5572125" cy="952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4BAE7E-FBB7-46AC-93D6-D905459A8E3E}"/>
              </a:ext>
            </a:extLst>
          </p:cNvPr>
          <p:cNvCxnSpPr/>
          <p:nvPr/>
        </p:nvCxnSpPr>
        <p:spPr>
          <a:xfrm flipV="1">
            <a:off x="3309937" y="1789827"/>
            <a:ext cx="5572125" cy="952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E29AF0B-002B-4222-BAC8-DF5C5A2740F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1" t="46747" r="23673" b="9423"/>
          <a:stretch/>
        </p:blipFill>
        <p:spPr bwMode="auto">
          <a:xfrm flipH="1">
            <a:off x="7973172" y="0"/>
            <a:ext cx="4218827" cy="3497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D0C5C301-326F-41AA-BC7D-A4DFDE73C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530" y="2245717"/>
            <a:ext cx="6230938" cy="1028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43AB53"/>
                </a:solidFill>
                <a:effectLst/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Get me 2 the Top UK 2019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595959"/>
                </a:solidFill>
                <a:effectLst/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Public Space Category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D239E07B-6993-48A8-8135-2A4FE6135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19" y="4588113"/>
            <a:ext cx="5668962" cy="139763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595959"/>
                </a:solidFill>
                <a:effectLst/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Name: ………………………………………………………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595959"/>
                </a:solidFill>
                <a:effectLst/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University: …….…………………………………………….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595959"/>
                </a:solidFill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Course Title</a:t>
            </a:r>
            <a:r>
              <a:rPr lang="en-GB" dirty="0">
                <a:solidFill>
                  <a:srgbClr val="595959"/>
                </a:solidFill>
                <a:effectLst/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…….………………………………………….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1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8D6A-FB8E-4769-8C9A-056CB954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799"/>
            <a:ext cx="10706100" cy="498475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43AB53"/>
                </a:solidFill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Project Description:</a:t>
            </a:r>
            <a:endParaRPr lang="en-GB" sz="2000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6A236CF-0D9C-4E99-B9B7-DF049741F9B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054100"/>
            <a:ext cx="10515600" cy="537210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Please add your project description here.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 not exceed 1,000 words.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You can s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prea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 your project description across more than one slide if required. 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erthold Akzidenz Grotesk BE" panose="0200050604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55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8D6A-FB8E-4769-8C9A-056CB954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799"/>
            <a:ext cx="10706100" cy="498475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43AB53"/>
                </a:solidFill>
                <a:latin typeface="Berthold Akzidenz Grotesk BE" panose="02000506040000020003" pitchFamily="2" charset="0"/>
                <a:cs typeface="Times New Roman" panose="02020603050405020304" pitchFamily="18" charset="0"/>
              </a:rPr>
              <a:t>Project Images: </a:t>
            </a:r>
            <a:endParaRPr lang="en-GB" sz="2000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6A236CF-0D9C-4E99-B9B7-DF049741F9B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054100"/>
            <a:ext cx="10515600" cy="537210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Insert project image 1 here.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erthold Akzidenz Grotesk BE" panose="0200050604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0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8D6A-FB8E-4769-8C9A-056CB954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799"/>
            <a:ext cx="10706100" cy="498475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43AB53"/>
                </a:solidFill>
                <a:latin typeface="Berthold Akzidenz Grotesk BE" panose="02000506040000020003" pitchFamily="2" charset="0"/>
                <a:cs typeface="Times New Roman" panose="02020603050405020304" pitchFamily="18" charset="0"/>
              </a:rPr>
              <a:t>Project Images: </a:t>
            </a:r>
            <a:endParaRPr lang="en-GB" sz="2000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6A236CF-0D9C-4E99-B9B7-DF049741F9B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054100"/>
            <a:ext cx="10515600" cy="537210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Insert project image 2 here.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erthold Akzidenz Grotesk BE" panose="0200050604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95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8D6A-FB8E-4769-8C9A-056CB954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799"/>
            <a:ext cx="10706100" cy="498475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43AB53"/>
                </a:solidFill>
                <a:latin typeface="Berthold Akzidenz Grotesk BE" panose="02000506040000020003" pitchFamily="2" charset="0"/>
                <a:cs typeface="Times New Roman" panose="02020603050405020304" pitchFamily="18" charset="0"/>
              </a:rPr>
              <a:t>Project Images: </a:t>
            </a:r>
            <a:endParaRPr lang="en-GB" sz="2000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6A236CF-0D9C-4E99-B9B7-DF049741F9B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054100"/>
            <a:ext cx="10515600" cy="537210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Insert project image 3 here.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erthold Akzidenz Grotesk BE" panose="0200050604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18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8D6A-FB8E-4769-8C9A-056CB954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799"/>
            <a:ext cx="10706100" cy="498475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43AB53"/>
                </a:solidFill>
                <a:latin typeface="Berthold Akzidenz Grotesk BE" panose="02000506040000020003" pitchFamily="2" charset="0"/>
                <a:cs typeface="Times New Roman" panose="02020603050405020304" pitchFamily="18" charset="0"/>
              </a:rPr>
              <a:t>Project Images: </a:t>
            </a:r>
            <a:endParaRPr lang="en-GB" sz="2000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6A236CF-0D9C-4E99-B9B7-DF049741F9B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054100"/>
            <a:ext cx="10515600" cy="537210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Insert project image 4 here.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erthold Akzidenz Grotesk BE" panose="0200050604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8D6A-FB8E-4769-8C9A-056CB954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799"/>
            <a:ext cx="10706100" cy="498475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43AB53"/>
                </a:solidFill>
                <a:latin typeface="Berthold Akzidenz Grotesk BE" panose="02000506040000020003" pitchFamily="2" charset="0"/>
                <a:cs typeface="Times New Roman" panose="02020603050405020304" pitchFamily="18" charset="0"/>
              </a:rPr>
              <a:t>Project Images: </a:t>
            </a:r>
            <a:endParaRPr lang="en-GB" sz="2000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6A236CF-0D9C-4E99-B9B7-DF049741F9B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054100"/>
            <a:ext cx="10515600" cy="537210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Insert project image 5 here.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erthold Akzidenz Grotesk BE" panose="0200050604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ABDFA8-6B96-47D1-9D19-B76D81C8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19" y="4320622"/>
            <a:ext cx="11252962" cy="498475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>
                <a:solidFill>
                  <a:srgbClr val="43AB53"/>
                </a:solidFill>
                <a:latin typeface="Berthold Akzidenz Grotesk BE" panose="02000506040000020003" pitchFamily="2" charset="0"/>
                <a:cs typeface="Times New Roman" panose="02020603050405020304" pitchFamily="18" charset="0"/>
              </a:rPr>
              <a:t>Thank you for your application </a:t>
            </a:r>
            <a:endParaRPr lang="en-GB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98EA9D-E60D-4DD4-8A6A-28B6C88AE0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841" y="2033633"/>
            <a:ext cx="1524318" cy="20272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9D8F75-BBD3-4762-9E2D-10D57034E107}"/>
              </a:ext>
            </a:extLst>
          </p:cNvPr>
          <p:cNvSpPr/>
          <p:nvPr/>
        </p:nvSpPr>
        <p:spPr>
          <a:xfrm>
            <a:off x="2507742" y="4918984"/>
            <a:ext cx="7176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erthold Akzidenz Grotesk BE" panose="02000506040000020003" pitchFamily="2" charset="0"/>
              </a:rPr>
              <a:t>To submit your completed application, please visit </a:t>
            </a:r>
          </a:p>
          <a:p>
            <a:pPr algn="ctr"/>
            <a:r>
              <a:rPr lang="en-GB" sz="1400" dirty="0">
                <a:latin typeface="Berthold Akzidenz Grotesk BE" panose="02000506040000020003" pitchFamily="2" charset="0"/>
                <a:hlinkClick r:id="rId3"/>
              </a:rPr>
              <a:t>www.sbid.org/education/get-me-2-the-top-uk/competition-entry-form</a:t>
            </a:r>
            <a:endParaRPr lang="en-GB" sz="1400" dirty="0">
              <a:latin typeface="Berthold Akzidenz Grotesk BE" panose="02000506040000020003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A44C14-C20E-4CE7-BCD1-5C492CD3EEA3}"/>
              </a:ext>
            </a:extLst>
          </p:cNvPr>
          <p:cNvSpPr txBox="1">
            <a:spLocks/>
          </p:cNvSpPr>
          <p:nvPr/>
        </p:nvSpPr>
        <p:spPr>
          <a:xfrm>
            <a:off x="469519" y="1110922"/>
            <a:ext cx="11252962" cy="663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43AB53"/>
                </a:solidFill>
                <a:latin typeface="Berthold Akzidenz Grotesk BE" panose="02000506040000020003" pitchFamily="2" charset="0"/>
                <a:cs typeface="Times New Roman" panose="02020603050405020304" pitchFamily="18" charset="0"/>
              </a:rPr>
              <a:t>Get me 2 the Top UK 2019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55190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126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Berthold Akzidenz Grotesk BE</vt:lpstr>
      <vt:lpstr>Calibri</vt:lpstr>
      <vt:lpstr>Calibri Light</vt:lpstr>
      <vt:lpstr>Office Theme</vt:lpstr>
      <vt:lpstr>PowerPoint Presentation</vt:lpstr>
      <vt:lpstr>Project Description:</vt:lpstr>
      <vt:lpstr>Project Images: </vt:lpstr>
      <vt:lpstr>Project Images: </vt:lpstr>
      <vt:lpstr>Project Images: </vt:lpstr>
      <vt:lpstr>Project Images: </vt:lpstr>
      <vt:lpstr>Project Images: </vt:lpstr>
      <vt:lpstr>Thank you for your application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Breese</dc:creator>
  <cp:lastModifiedBy>Carla Breese</cp:lastModifiedBy>
  <cp:revision>8</cp:revision>
  <dcterms:created xsi:type="dcterms:W3CDTF">2019-02-14T11:54:40Z</dcterms:created>
  <dcterms:modified xsi:type="dcterms:W3CDTF">2019-02-18T12:22:37Z</dcterms:modified>
</cp:coreProperties>
</file>